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hyperlink" Target="https://youtu.be/hghHreUKMLo"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Mia H.</a:t>
            </a:r>
          </a:p>
        </p:txBody>
      </p:sp>
      <p:sp>
        <p:nvSpPr>
          <p:cNvPr id="55" name="Shape 55"/>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Clr>
                <a:schemeClr val="dk1"/>
              </a:buClr>
              <a:buSzPct val="61111"/>
              <a:buFont typeface="Arial"/>
              <a:buNone/>
            </a:pPr>
            <a:r>
              <a:rPr lang="en"/>
              <a:t>Reese’s Puffs :</a:t>
            </a:r>
            <a:r>
              <a:rPr lang="en" u="sng">
                <a:solidFill>
                  <a:schemeClr val="accent5"/>
                </a:solidFill>
                <a:hlinkClick r:id="rId3"/>
              </a:rPr>
              <a:t>https://youtu.be/hghHreUKMLo</a:t>
            </a:r>
            <a:r>
              <a:rPr lang="en"/>
              <a:t>This commercial definitely appeals to younger audiences. The Rap music is geared more towards kids.Although they used simple words that make it catchy so you keep it on your mind.  The editing is fast paced with computer editing and different camera angles.color goes along with cereal. The language in this is simple words for the cereal and is to get the rap stuck in your head. Types of characters in this commercial include 3 boys so kids can identify with the kids in the commercial .  </a:t>
            </a:r>
          </a:p>
        </p:txBody>
      </p:sp>
    </p:spTree>
  </p:cSld>
  <p:clrMapOvr>
    <a:masterClrMapping/>
  </p:clrMapOvr>
</p:sld>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