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Lst>
  <p:sldSz cy="5143500" cx="9144000"/>
  <p:notesSz cx="6858000" cy="9144000"/>
  <p:embeddedFontLst>
    <p:embeddedFont>
      <p:font typeface="Architects Daughter"/>
      <p:regular r:id="rId7"/>
    </p:embeddedFont>
    <p:embeddedFont>
      <p:font typeface="Average"/>
      <p:regular r:id="rId8"/>
    </p:embeddedFont>
    <p:embeddedFont>
      <p:font typeface="Oswald"/>
      <p:regular r:id="rId9"/>
      <p:bold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schemas.openxmlformats.org/officeDocument/2006/relationships/font" Target="fonts/Oswald-bold.fntdata"/><Relationship Id="rId9" Type="http://schemas.openxmlformats.org/officeDocument/2006/relationships/font" Target="fonts/Oswald-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font" Target="fonts/ArchitectsDaughter-regular.fntdata"/><Relationship Id="rId8" Type="http://schemas.openxmlformats.org/officeDocument/2006/relationships/font" Target="fonts/Averag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1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671257" y="990800"/>
            <a:ext cx="7801500" cy="1730100"/>
          </a:xfrm>
          <a:prstGeom prst="rect">
            <a:avLst/>
          </a:prstGeom>
        </p:spPr>
        <p:txBody>
          <a:bodyPr anchorCtr="0" anchor="b" bIns="91425" lIns="91425" rIns="91425" tIns="91425">
            <a:noAutofit/>
          </a:bodyPr>
          <a:lstStyle/>
          <a:p>
            <a:pPr lvl="0">
              <a:spcBef>
                <a:spcPts val="0"/>
              </a:spcBef>
              <a:buNone/>
            </a:pPr>
            <a:r>
              <a:rPr lang="en">
                <a:latin typeface="Architects Daughter"/>
                <a:ea typeface="Architects Daughter"/>
                <a:cs typeface="Architects Daughter"/>
                <a:sym typeface="Architects Daughter"/>
              </a:rPr>
              <a:t>Cocaine effect on the digestive system </a:t>
            </a:r>
          </a:p>
        </p:txBody>
      </p:sp>
      <p:sp>
        <p:nvSpPr>
          <p:cNvPr id="60" name="Shape 60"/>
          <p:cNvSpPr txBox="1"/>
          <p:nvPr>
            <p:ph idx="1" type="subTitle"/>
          </p:nvPr>
        </p:nvSpPr>
        <p:spPr>
          <a:xfrm>
            <a:off x="671250" y="3174875"/>
            <a:ext cx="7801500" cy="792600"/>
          </a:xfrm>
          <a:prstGeom prst="rect">
            <a:avLst/>
          </a:prstGeom>
        </p:spPr>
        <p:txBody>
          <a:bodyPr anchorCtr="0" anchor="t" bIns="91425" lIns="91425" rIns="91425" tIns="91425">
            <a:noAutofit/>
          </a:bodyPr>
          <a:lstStyle/>
          <a:p>
            <a:pPr lvl="0">
              <a:spcBef>
                <a:spcPts val="0"/>
              </a:spcBef>
              <a:buNone/>
            </a:pPr>
            <a:r>
              <a:rPr lang="en">
                <a:latin typeface="Architects Daughter"/>
                <a:ea typeface="Architects Daughter"/>
                <a:cs typeface="Architects Daughter"/>
                <a:sym typeface="Architects Daughter"/>
              </a:rPr>
              <a:t>Mia H.</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idx="1" type="body"/>
          </p:nvPr>
        </p:nvSpPr>
        <p:spPr>
          <a:xfrm>
            <a:off x="311700" y="231150"/>
            <a:ext cx="8520600" cy="4681200"/>
          </a:xfrm>
          <a:prstGeom prst="rect">
            <a:avLst/>
          </a:prstGeom>
        </p:spPr>
        <p:txBody>
          <a:bodyPr anchorCtr="0" anchor="t" bIns="91425" lIns="91425" rIns="91425" tIns="91425">
            <a:noAutofit/>
          </a:bodyPr>
          <a:lstStyle/>
          <a:p>
            <a:pPr lvl="0">
              <a:spcBef>
                <a:spcPts val="0"/>
              </a:spcBef>
              <a:buNone/>
            </a:pPr>
            <a:r>
              <a:rPr lang="en" sz="2400">
                <a:solidFill>
                  <a:srgbClr val="FFFFFF"/>
                </a:solidFill>
                <a:latin typeface="Architects Daughter"/>
                <a:ea typeface="Architects Daughter"/>
                <a:cs typeface="Architects Daughter"/>
                <a:sym typeface="Architects Daughter"/>
              </a:rPr>
              <a:t>Very few people know that cocaine can and will effect your digestive system many newsletters have sent out warnings to inform more people of the drugs and the result of using cocaine. The effects of cocaine on the digestive system includes: gastropyloric ulcerations, gangrene and perforation of small as well as large intestine and colitis. Sudden collapse and deaths have been reported as well.</a:t>
            </a:r>
            <a:r>
              <a:rPr lang="en" sz="3600">
                <a:solidFill>
                  <a:srgbClr val="FFFFFF"/>
                </a:solidFill>
                <a:latin typeface="Architects Daughter"/>
                <a:ea typeface="Architects Daughter"/>
                <a:cs typeface="Architects Daughter"/>
                <a:sym typeface="Architects Daughter"/>
              </a:rPr>
              <a:t> </a:t>
            </a: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